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</p:sldIdLst>
  <p:sldSz cy="6858000" cx="12192000"/>
  <p:notesSz cx="6858000" cy="9144000"/>
  <p:embeddedFontLst>
    <p:embeddedFont>
      <p:font typeface="Play"/>
      <p:regular r:id="rId74"/>
      <p:bold r:id="rId7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76" roundtripDataSignature="AMtx7mij6ce5xeKFN5kTKsn2UzAaxVRys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9" Type="http://schemas.openxmlformats.org/officeDocument/2006/relationships/slide" Target="slides/slide4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31" Type="http://schemas.openxmlformats.org/officeDocument/2006/relationships/slide" Target="slides/slide27.xml"/><Relationship Id="rId75" Type="http://schemas.openxmlformats.org/officeDocument/2006/relationships/font" Target="fonts/Play-bold.fntdata"/><Relationship Id="rId30" Type="http://schemas.openxmlformats.org/officeDocument/2006/relationships/slide" Target="slides/slide26.xml"/><Relationship Id="rId74" Type="http://schemas.openxmlformats.org/officeDocument/2006/relationships/font" Target="fonts/Play-regular.fntdata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76" Type="http://customschemas.google.com/relationships/presentationmetadata" Target="metadata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20" Type="http://schemas.openxmlformats.org/officeDocument/2006/relationships/slide" Target="slides/slide16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22" Type="http://schemas.openxmlformats.org/officeDocument/2006/relationships/slide" Target="slides/slide18.xml"/><Relationship Id="rId66" Type="http://schemas.openxmlformats.org/officeDocument/2006/relationships/slide" Target="slides/slide62.xml"/><Relationship Id="rId21" Type="http://schemas.openxmlformats.org/officeDocument/2006/relationships/slide" Target="slides/slide17.xml"/><Relationship Id="rId65" Type="http://schemas.openxmlformats.org/officeDocument/2006/relationships/slide" Target="slides/slide61.xml"/><Relationship Id="rId24" Type="http://schemas.openxmlformats.org/officeDocument/2006/relationships/slide" Target="slides/slide20.xml"/><Relationship Id="rId68" Type="http://schemas.openxmlformats.org/officeDocument/2006/relationships/slide" Target="slides/slide64.xml"/><Relationship Id="rId23" Type="http://schemas.openxmlformats.org/officeDocument/2006/relationships/slide" Target="slides/slide19.xml"/><Relationship Id="rId67" Type="http://schemas.openxmlformats.org/officeDocument/2006/relationships/slide" Target="slides/slide63.xml"/><Relationship Id="rId60" Type="http://schemas.openxmlformats.org/officeDocument/2006/relationships/slide" Target="slides/slide56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69" Type="http://schemas.openxmlformats.org/officeDocument/2006/relationships/slide" Target="slides/slide6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11" Type="http://schemas.openxmlformats.org/officeDocument/2006/relationships/slide" Target="slides/slide7.xml"/><Relationship Id="rId55" Type="http://schemas.openxmlformats.org/officeDocument/2006/relationships/slide" Target="slides/slide51.xml"/><Relationship Id="rId10" Type="http://schemas.openxmlformats.org/officeDocument/2006/relationships/slide" Target="slides/slide6.xml"/><Relationship Id="rId54" Type="http://schemas.openxmlformats.org/officeDocument/2006/relationships/slide" Target="slides/slide50.xml"/><Relationship Id="rId13" Type="http://schemas.openxmlformats.org/officeDocument/2006/relationships/slide" Target="slides/slide9.xml"/><Relationship Id="rId57" Type="http://schemas.openxmlformats.org/officeDocument/2006/relationships/slide" Target="slides/slide53.xml"/><Relationship Id="rId12" Type="http://schemas.openxmlformats.org/officeDocument/2006/relationships/slide" Target="slides/slide8.xml"/><Relationship Id="rId56" Type="http://schemas.openxmlformats.org/officeDocument/2006/relationships/slide" Target="slides/slide52.xml"/><Relationship Id="rId15" Type="http://schemas.openxmlformats.org/officeDocument/2006/relationships/slide" Target="slides/slide11.xml"/><Relationship Id="rId59" Type="http://schemas.openxmlformats.org/officeDocument/2006/relationships/slide" Target="slides/slide55.xml"/><Relationship Id="rId14" Type="http://schemas.openxmlformats.org/officeDocument/2006/relationships/slide" Target="slides/slide10.xml"/><Relationship Id="rId58" Type="http://schemas.openxmlformats.org/officeDocument/2006/relationships/slide" Target="slides/slide5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3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3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3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4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4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4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4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4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4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4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4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5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5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5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5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5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5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5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p5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p5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5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p6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6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6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p6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6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6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6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6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p6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6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7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7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8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8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8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8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8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8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8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8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8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8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7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7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7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7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7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7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7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7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7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7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0" name="Google Shape;30;p7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7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7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7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7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7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7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7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7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7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7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7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7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7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7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7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7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7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7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7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7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7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7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7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7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1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7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6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8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0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9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6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5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3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0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42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9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23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20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4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7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11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7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6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8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4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2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10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5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3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3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36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35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37.pn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43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40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42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9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23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20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2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2025-02-20T02:11:32Z</dcterms:created>
  <dc:creator>Laura Fortson-Williams</dc:creator>
</cp:coreProperties>
</file>